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79" r:id="rId3"/>
    <p:sldId id="274" r:id="rId4"/>
    <p:sldId id="296" r:id="rId5"/>
    <p:sldId id="376" r:id="rId6"/>
    <p:sldId id="380" r:id="rId7"/>
    <p:sldId id="381" r:id="rId8"/>
    <p:sldId id="299" r:id="rId9"/>
    <p:sldId id="286" r:id="rId10"/>
    <p:sldId id="285" r:id="rId11"/>
    <p:sldId id="287" r:id="rId12"/>
    <p:sldId id="392" r:id="rId13"/>
    <p:sldId id="365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D0403E-2BAC-48C9-9D0C-60A2B5BFD0AB}" v="1" dt="2026-06-05T10:00:42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00:42.810" v="338"/>
      <pc:docMkLst>
        <pc:docMk/>
      </pc:docMkLst>
      <pc:sldChg chg="modSp mod">
        <pc:chgData name="Glen Jones" userId="e846aaca-4b24-4b13-b0d0-f2308e16b284" providerId="ADAL" clId="{ED47ACC3-9597-4D89-A1DC-43CF280EF274}" dt="2026-05-19T12:31:58.650" v="331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9T12:31:58.650" v="331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9T12:30:11.362" v="295" actId="1410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9T12:30:11.362" v="295" actId="14100"/>
          <ac:spMkLst>
            <pc:docMk/>
            <pc:sldMk cId="0" sldId="277"/>
            <ac:spMk id="3" creationId="{14A98FF5-4F3C-D9B6-7AF1-1894F0939983}"/>
          </ac:spMkLst>
        </pc:spChg>
      </pc:sldChg>
      <pc:sldChg chg="modSp mod modAnim">
        <pc:chgData name="Glen Jones" userId="e846aaca-4b24-4b13-b0d0-f2308e16b284" providerId="ADAL" clId="{ED47ACC3-9597-4D89-A1DC-43CF280EF274}" dt="2026-06-05T10:00:42.810" v="338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5-19T12:32:16.219" v="336" actId="1076"/>
          <ac:spMkLst>
            <pc:docMk/>
            <pc:sldMk cId="578625206" sldId="376"/>
            <ac:spMk id="2" creationId="{871F52B6-B1E5-A1FF-1BD3-5FF6AF4DC0F8}"/>
          </ac:spMkLst>
        </pc:spChg>
      </pc:sldChg>
      <pc:sldChg chg="ord">
        <pc:chgData name="Glen Jones" userId="e846aaca-4b24-4b13-b0d0-f2308e16b284" providerId="ADAL" clId="{ED47ACC3-9597-4D89-A1DC-43CF280EF274}" dt="2026-05-19T12:32:01.917" v="333"/>
        <pc:sldMkLst>
          <pc:docMk/>
          <pc:sldMk cId="2601959886" sldId="379"/>
        </pc:sldMkLst>
      </pc:sldChg>
      <pc:sldChg chg="modSp mod">
        <pc:chgData name="Glen Jones" userId="e846aaca-4b24-4b13-b0d0-f2308e16b284" providerId="ADAL" clId="{ED47ACC3-9597-4D89-A1DC-43CF280EF274}" dt="2026-05-19T12:31:35.796" v="323" actId="14100"/>
        <pc:sldMkLst>
          <pc:docMk/>
          <pc:sldMk cId="2437532284" sldId="392"/>
        </pc:sldMkLst>
        <pc:graphicFrameChg chg="modGraphic">
          <ac:chgData name="Glen Jones" userId="e846aaca-4b24-4b13-b0d0-f2308e16b284" providerId="ADAL" clId="{ED47ACC3-9597-4D89-A1DC-43CF280EF274}" dt="2026-05-19T12:31:35.796" v="323" actId="14100"/>
          <ac:graphicFrameMkLst>
            <pc:docMk/>
            <pc:sldMk cId="2437532284" sldId="392"/>
            <ac:graphicFrameMk id="4" creationId="{B969CBC6-6141-0D04-7A5C-A142417460B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348837-2D39-51BA-4A69-065F08A78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46399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suffering from an undiagnosed malady.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301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ady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DEA348-21E1-6F59-C5C8-C95EB97F6C73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F871CF-BFBC-B410-CE1B-D7C434FD734C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sickness or illness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illness, disease, sickness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C8B241-1597-D2E4-0471-7EC1D019C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42813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started the malicious rumours?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356" y="1938170"/>
            <a:ext cx="3896400" cy="5020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icious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4D248F-232B-C316-9B6F-1F1F5EAD8954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412AD2-81B4-4BD4-A741-A470E3220229}"/>
              </a:ext>
            </a:extLst>
          </p:cNvPr>
          <p:cNvSpPr txBox="1"/>
          <p:nvPr/>
        </p:nvSpPr>
        <p:spPr>
          <a:xfrm>
            <a:off x="4428564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Wanting to hurt others or do something mean on purpose.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mean, harmful, wicked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203646"/>
              </p:ext>
            </p:extLst>
          </p:nvPr>
        </p:nvGraphicFramePr>
        <p:xfrm>
          <a:off x="2758732" y="945714"/>
          <a:ext cx="7367587" cy="267417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2674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Mal</a:t>
                      </a:r>
                      <a:endParaRPr lang="en-GB" sz="11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bad</a:t>
                      </a:r>
                      <a:endParaRPr lang="en-GB" sz="11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cont+ent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funct+ion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adroit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ade+y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nour+ish</a:t>
                      </a: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ic+ious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436982" y="45834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Malcontent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436980" y="57696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Malfunction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436980" y="51765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Malcontents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62943" y="45983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Maladroit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262943" y="57305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Malfunctions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62943" y="51560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Malady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105371" y="459877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Malfunctioned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F5423B19-6EFC-39FB-FDE4-50E882A373D6}"/>
              </a:ext>
            </a:extLst>
          </p:cNvPr>
          <p:cNvSpPr txBox="1">
            <a:spLocks/>
          </p:cNvSpPr>
          <p:nvPr/>
        </p:nvSpPr>
        <p:spPr>
          <a:xfrm>
            <a:off x="8105369" y="57849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Malicious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105369" y="519186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Malnourish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815312" y="6323671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adventure took an unexpected turn when they encountered a mallcontent alien named Zorgon, who harboured mallicious intentions.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882536" y="4363672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By the time the sun reached its middday zenith, the once mallcontent Zorgon had transformed into a content companion. 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245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adventure took an unexpected turn when they encountered a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content alien named Zorgon, who harboured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icious intentions.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35176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By the time the sun reached its </a:t>
            </a:r>
            <a:r>
              <a:rPr lang="en-GB" sz="3600" u="sng" dirty="0">
                <a:solidFill>
                  <a:srgbClr val="FF0000"/>
                </a:solidFill>
              </a:rPr>
              <a:t>mid</a:t>
            </a:r>
            <a:r>
              <a:rPr lang="en-GB" sz="3600" dirty="0">
                <a:solidFill>
                  <a:schemeClr val="bg1"/>
                </a:solidFill>
              </a:rPr>
              <a:t>day zenith, the once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content Zorgon had transformed into a content companion.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0D5F3F9-BB2D-3199-BE40-8EF58BDA5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2496F87-E248-1509-54DE-8457B079865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4CE7C63-7A09-CE14-2692-2A39ACFA3F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9673" y="1823081"/>
            <a:ext cx="7847773" cy="352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malnutrition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malfunction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malpractice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malaria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malice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malady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malform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maladjusted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malcontent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malodour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malevolent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malefactor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D0733D-4BF8-6C60-AD91-B77FAF45F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1D1A1C1-1B06-DC16-1D4D-9081DD2191E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5" y="1243579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became a bit of a malcontent when he realised they were out of his favourite space snacks.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felt maladroit when she accidentally spilled oil all over the spaceship’s control panel.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caught a strange malady that made him sneeze green sparkles after visiting the new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malicious alien tried to trick Aimee and Emile into giving up their valuable space crystals.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1770289" y="268962"/>
            <a:ext cx="8651421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5" y="1242894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became a bit of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malcontent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he realised they were out of his favourite space snacks.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felt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maladroit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she accidentally spilled oil all over the spaceship’s control panel.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caught a strange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malady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made him sneeze green sparkles after visiting the new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malicious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alien tried to trick Aimee and Emile into giving up their valuable space crystals.</a:t>
            </a:r>
          </a:p>
        </p:txBody>
      </p:sp>
    </p:spTree>
    <p:extLst>
      <p:ext uri="{BB962C8B-B14F-4D97-AF65-F5344CB8AC3E}">
        <p14:creationId xmlns:p14="http://schemas.microsoft.com/office/powerpoint/2010/main" val="26019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94F141-A37C-E0EA-A2AD-7F366F9FBB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2AA5F5A-37A0-6AB1-080F-074461860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BE6339B-CB53-9186-34C0-A53C91DADB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5300" y="2087492"/>
            <a:ext cx="4036904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Mal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CD65A3F-5E60-5C0F-1A30-FF56E7A05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icious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bad!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74" y="1034316"/>
            <a:ext cx="11338560" cy="478936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73969" y="1228396"/>
            <a:ext cx="8365789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“malus” means </a:t>
            </a: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unpleasant, hurtful, unkind or bad  in Latin .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 famous characters with a name that starts with Mal?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91367" y="45919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35" y="107002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04006"/>
            <a:ext cx="2009452" cy="255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44DC2-61DF-3C40-EF1C-49FCB14FD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A2D49CD1-35E1-8078-51FD-6B1D22595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CA20D-4AFA-8C9E-0F8E-53E0117F1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8587"/>
            <a:ext cx="1133856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BC3F19-B00D-D181-2219-7E9A6D4594F3}"/>
              </a:ext>
            </a:extLst>
          </p:cNvPr>
          <p:cNvSpPr txBox="1"/>
          <p:nvPr/>
        </p:nvSpPr>
        <p:spPr>
          <a:xfrm>
            <a:off x="600891" y="629663"/>
            <a:ext cx="11338560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Maleficent: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 is a famous character from Disney's "Sleeping Beauty".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 is a powerful fairy who curses Princess Aurora.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Her name is derived from "mal-" and "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facere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" (to do), meaning "doing evil."</a:t>
            </a:r>
          </a:p>
        </p:txBody>
      </p:sp>
    </p:spTree>
    <p:extLst>
      <p:ext uri="{BB962C8B-B14F-4D97-AF65-F5344CB8AC3E}">
        <p14:creationId xmlns:p14="http://schemas.microsoft.com/office/powerpoint/2010/main" val="64427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026F6-53BB-1E21-A44F-64C9CC995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C4A75F-C9A7-AC36-D7E6-6C5EE6143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D5E58-DEB8-A59F-DD02-B29247F63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8587"/>
            <a:ext cx="1133856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4038E0-7E17-3A66-0A1A-FE8E3CDCB437}"/>
              </a:ext>
            </a:extLst>
          </p:cNvPr>
          <p:cNvSpPr txBox="1"/>
          <p:nvPr/>
        </p:nvSpPr>
        <p:spPr>
          <a:xfrm>
            <a:off x="600891" y="862132"/>
            <a:ext cx="11338560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Maledictus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: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"Fantastic Beasts" series,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Maledictus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witch or wizard who carries a blood curse that eventually turns them into a beast permanently.</a:t>
            </a:r>
          </a:p>
        </p:txBody>
      </p:sp>
    </p:spTree>
    <p:extLst>
      <p:ext uri="{BB962C8B-B14F-4D97-AF65-F5344CB8AC3E}">
        <p14:creationId xmlns:p14="http://schemas.microsoft.com/office/powerpoint/2010/main" val="596522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D813A7F-D076-A992-80E0-C4D389880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47295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always malcontent.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41" y="157608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AB0A4-8860-968D-68B6-AC82620EED7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A2FA6F-9FCE-07BD-CF65-F50A4F09B0E8}"/>
              </a:ext>
            </a:extLst>
          </p:cNvPr>
          <p:cNvSpPr txBox="1"/>
          <p:nvPr/>
        </p:nvSpPr>
        <p:spPr>
          <a:xfrm>
            <a:off x="4428565" y="4748947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person who is always unhappy or complaining.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complainer, grumbler, unhappy person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BA17D36-751B-AF48-2785-092A01EBF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177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issue was handled in a maladroit manner.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25" y="1941170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mala</a:t>
            </a:r>
            <a:r>
              <a:rPr lang="en-GB" sz="8000" dirty="0">
                <a:solidFill>
                  <a:schemeClr val="bg1"/>
                </a:solidFill>
              </a:rPr>
              <a:t>droit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EA82A8-2351-50FB-7011-1E3675814279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7D58F0-24CF-9236-9123-F5B33B0DB64E}"/>
              </a:ext>
            </a:extLst>
          </p:cNvPr>
          <p:cNvSpPr txBox="1"/>
          <p:nvPr/>
        </p:nvSpPr>
        <p:spPr>
          <a:xfrm>
            <a:off x="4428564" y="4759713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Someone who is clumsy or not very good at doing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clumsy, awkward, unskilled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Microsoft Office PowerPoint</Application>
  <PresentationFormat>Widescreen</PresentationFormat>
  <Paragraphs>117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Mal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2026-06-05T10:00:54Z</dcterms:modified>
</cp:coreProperties>
</file>